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25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(базовый уровень)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24 сентября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4122945"/>
        </p:xfrm>
        <a:graphic>
          <a:graphicData uri="http://schemas.openxmlformats.org/drawingml/2006/table">
            <a:tbl>
              <a:tblPr/>
              <a:tblGrid>
                <a:gridCol w="724345"/>
                <a:gridCol w="2550297"/>
                <a:gridCol w="875249"/>
                <a:gridCol w="871476"/>
                <a:gridCol w="724345"/>
                <a:gridCol w="1116697"/>
                <a:gridCol w="141850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14.6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4.1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16.9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Н-Никольская</a:t>
                      </a:r>
                      <a:r>
                        <a:rPr lang="ru-RU" sz="2000" b="0" i="0" u="none" strike="noStrike" baseline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15.56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4.3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Н-Никольская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100 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100 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2547</TotalTime>
  <Words>200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в 11-х классах Плавского района  (базовый уровень)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266</cp:revision>
  <dcterms:created xsi:type="dcterms:W3CDTF">2013-01-09T08:17:17Z</dcterms:created>
  <dcterms:modified xsi:type="dcterms:W3CDTF">2015-09-28T10:45:21Z</dcterms:modified>
</cp:coreProperties>
</file>